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8" r:id="rId1"/>
  </p:sldMasterIdLst>
  <p:sldIdLst>
    <p:sldId id="256" r:id="rId2"/>
    <p:sldId id="257" r:id="rId3"/>
    <p:sldId id="261" r:id="rId4"/>
    <p:sldId id="258" r:id="rId5"/>
    <p:sldId id="259" r:id="rId6"/>
    <p:sldId id="264" r:id="rId7"/>
    <p:sldId id="262" r:id="rId8"/>
    <p:sldId id="265" r:id="rId9"/>
    <p:sldId id="267" r:id="rId10"/>
    <p:sldId id="266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5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34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4440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180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63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25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988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168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966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06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91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52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23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380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65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3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27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2C66B8F-EA64-460E-88A7-AC5B96291FC6}" type="datetimeFigureOut">
              <a:rPr lang="en-US" smtClean="0"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075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59" r:id="rId1"/>
    <p:sldLayoutId id="2147484360" r:id="rId2"/>
    <p:sldLayoutId id="2147484361" r:id="rId3"/>
    <p:sldLayoutId id="2147484362" r:id="rId4"/>
    <p:sldLayoutId id="2147484363" r:id="rId5"/>
    <p:sldLayoutId id="2147484364" r:id="rId6"/>
    <p:sldLayoutId id="2147484365" r:id="rId7"/>
    <p:sldLayoutId id="2147484366" r:id="rId8"/>
    <p:sldLayoutId id="2147484367" r:id="rId9"/>
    <p:sldLayoutId id="2147484368" r:id="rId10"/>
    <p:sldLayoutId id="2147484369" r:id="rId11"/>
    <p:sldLayoutId id="2147484370" r:id="rId12"/>
    <p:sldLayoutId id="2147484371" r:id="rId13"/>
    <p:sldLayoutId id="2147484372" r:id="rId14"/>
    <p:sldLayoutId id="2147484373" r:id="rId15"/>
    <p:sldLayoutId id="2147484374" r:id="rId16"/>
    <p:sldLayoutId id="2147484375" r:id="rId17"/>
    <p:sldLayoutId id="2147484376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irstslice.org/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6F6B1-B9CB-4528-9179-6C984C9B6B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Redesigning a restaurant website using UD</a:t>
            </a:r>
            <a:br>
              <a:rPr lang="en-US" dirty="0"/>
            </a:br>
            <a:r>
              <a:rPr lang="en-US" sz="3200" dirty="0"/>
              <a:t>(https://firstslice.org/)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A24C7-80B4-4806-82EA-1AD40B8F7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117284"/>
            <a:ext cx="8825658" cy="521515"/>
          </a:xfrm>
        </p:spPr>
        <p:txBody>
          <a:bodyPr/>
          <a:lstStyle/>
          <a:p>
            <a:r>
              <a:rPr lang="en-US" dirty="0"/>
              <a:t>Student Name: </a:t>
            </a:r>
          </a:p>
        </p:txBody>
      </p:sp>
    </p:spTree>
    <p:extLst>
      <p:ext uri="{BB962C8B-B14F-4D97-AF65-F5344CB8AC3E}">
        <p14:creationId xmlns:p14="http://schemas.microsoft.com/office/powerpoint/2010/main" val="3890561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74B72-91C2-4C3A-912C-9F6774503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3B27F-D019-4C43-BBD9-D31F26D8C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current website can be made more accessible by adding alternate text to images through the ‘alt’ tag</a:t>
            </a:r>
          </a:p>
          <a:p>
            <a:r>
              <a:rPr lang="en-US" dirty="0"/>
              <a:t>Captions and taglines can also be added to pictures to improve accessibility.</a:t>
            </a:r>
          </a:p>
          <a:p>
            <a:r>
              <a:rPr lang="en-US" dirty="0"/>
              <a:t>The quality of images could be enhanced</a:t>
            </a:r>
          </a:p>
        </p:txBody>
      </p:sp>
    </p:spTree>
    <p:extLst>
      <p:ext uri="{BB962C8B-B14F-4D97-AF65-F5344CB8AC3E}">
        <p14:creationId xmlns:p14="http://schemas.microsoft.com/office/powerpoint/2010/main" val="419062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6136-0FBB-4F0C-A8EF-262AFA91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Color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ADFEA-01AE-466D-A4A6-CEA4DEA25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is all about making the current website more accessible using color</a:t>
            </a:r>
          </a:p>
        </p:txBody>
      </p:sp>
    </p:spTree>
    <p:extLst>
      <p:ext uri="{BB962C8B-B14F-4D97-AF65-F5344CB8AC3E}">
        <p14:creationId xmlns:p14="http://schemas.microsoft.com/office/powerpoint/2010/main" val="3897772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A8579-0D37-4CBC-940E-586C80DEB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	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540855-E6B3-4D91-BD83-640ECA2EAFF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8" b="14858"/>
          <a:stretch>
            <a:fillRect/>
          </a:stretch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7A056-0903-46D1-AE57-F38EA8F7C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current website is monotonous.</a:t>
            </a:r>
          </a:p>
          <a:p>
            <a:r>
              <a:rPr lang="en-US" dirty="0"/>
              <a:t>The contrast between the background and foreground color could also be improved</a:t>
            </a:r>
          </a:p>
          <a:p>
            <a:r>
              <a:rPr lang="en-US" dirty="0"/>
              <a:t>Color could also be used to distinguish call to action buttons on the website to make it more accessible</a:t>
            </a:r>
          </a:p>
        </p:txBody>
      </p:sp>
    </p:spTree>
    <p:extLst>
      <p:ext uri="{BB962C8B-B14F-4D97-AF65-F5344CB8AC3E}">
        <p14:creationId xmlns:p14="http://schemas.microsoft.com/office/powerpoint/2010/main" val="1843677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2C0E6-43C3-4CF4-89B3-1FA06BD07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Redesigned solution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F9713-2FEE-4890-A729-22D685DAE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Key points</a:t>
            </a:r>
          </a:p>
          <a:p>
            <a:r>
              <a:rPr lang="en-US" dirty="0"/>
              <a:t>Simplified design</a:t>
            </a:r>
          </a:p>
          <a:p>
            <a:r>
              <a:rPr lang="en-US" dirty="0"/>
              <a:t>Use of color for distinguishing a call to action from normal content</a:t>
            </a:r>
          </a:p>
          <a:p>
            <a:r>
              <a:rPr lang="en-US" dirty="0"/>
              <a:t>Use of clear contrast to communicate the message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BBAAAB5-9FC2-47C2-8159-887402C85E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" r="21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8292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97F04-60F1-4424-BCC7-1E862C344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Language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48AAF-FEDC-4611-8675-2953911F32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examines how to use language to improve accessibility</a:t>
            </a:r>
          </a:p>
        </p:txBody>
      </p:sp>
    </p:spTree>
    <p:extLst>
      <p:ext uri="{BB962C8B-B14F-4D97-AF65-F5344CB8AC3E}">
        <p14:creationId xmlns:p14="http://schemas.microsoft.com/office/powerpoint/2010/main" val="139039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681C7-D673-4583-9880-D1A9C3BCC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ACACF-DFDA-4310-9E1A-5A651F9CF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current website does not allow the user to change language to their preferred one</a:t>
            </a:r>
          </a:p>
          <a:p>
            <a:r>
              <a:rPr lang="en-US" dirty="0"/>
              <a:t>Adding internationalization to the website will make it more accessible and easier to use across different regions of the world.</a:t>
            </a:r>
          </a:p>
          <a:p>
            <a:r>
              <a:rPr lang="en-US" dirty="0"/>
              <a:t>This way, a user can easily choose the language they desire to use on the website, or even translate.</a:t>
            </a:r>
          </a:p>
        </p:txBody>
      </p:sp>
    </p:spTree>
    <p:extLst>
      <p:ext uri="{BB962C8B-B14F-4D97-AF65-F5344CB8AC3E}">
        <p14:creationId xmlns:p14="http://schemas.microsoft.com/office/powerpoint/2010/main" val="1916018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FAF71-8DAB-42A1-AE57-4F4797A7B3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024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093F3-1B80-4180-873A-6BB62C8F3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C09C6-4873-4464-8118-04E151661D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presentation will be evaluation of an existing website (</a:t>
            </a:r>
            <a:r>
              <a:rPr lang="en-US" dirty="0">
                <a:hlinkClick r:id="rId2"/>
              </a:rPr>
              <a:t>https://firstslice.org/</a:t>
            </a:r>
            <a:r>
              <a:rPr lang="en-US" dirty="0"/>
              <a:t>), and a documentation of how to make it more accessible. </a:t>
            </a:r>
          </a:p>
          <a:p>
            <a:r>
              <a:rPr lang="en-US" dirty="0"/>
              <a:t>The existing website lacks accessibility, this presentation is aimed at redesigning the site following the accessibility guidelines.</a:t>
            </a:r>
          </a:p>
          <a:p>
            <a:r>
              <a:rPr lang="en-US" dirty="0"/>
              <a:t>The main areas of focus in this presentation will be: </a:t>
            </a:r>
          </a:p>
          <a:p>
            <a:pPr lvl="3"/>
            <a:r>
              <a:rPr lang="en-US" dirty="0"/>
              <a:t>General website layout</a:t>
            </a:r>
          </a:p>
          <a:p>
            <a:pPr lvl="3"/>
            <a:r>
              <a:rPr lang="en-US" dirty="0"/>
              <a:t>Text</a:t>
            </a:r>
          </a:p>
          <a:p>
            <a:pPr lvl="3"/>
            <a:r>
              <a:rPr lang="en-US" dirty="0"/>
              <a:t>Images and video</a:t>
            </a:r>
          </a:p>
          <a:p>
            <a:pPr lvl="3"/>
            <a:r>
              <a:rPr lang="en-US" dirty="0"/>
              <a:t>Color </a:t>
            </a:r>
          </a:p>
          <a:p>
            <a:pPr lvl="3"/>
            <a:r>
              <a:rPr lang="en-US" dirty="0"/>
              <a:t>Language</a:t>
            </a:r>
          </a:p>
        </p:txBody>
      </p:sp>
    </p:spTree>
    <p:extLst>
      <p:ext uri="{BB962C8B-B14F-4D97-AF65-F5344CB8AC3E}">
        <p14:creationId xmlns:p14="http://schemas.microsoft.com/office/powerpoint/2010/main" val="294922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D8660E-ACAA-4F61-86D5-EA59B759C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GENERAL LAYOUT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1FA52-5E5A-49B4-BC18-36FA96E76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section is concerned with examining the layout of the existing website, and finding ways of making it accessible</a:t>
            </a:r>
          </a:p>
        </p:txBody>
      </p:sp>
    </p:spTree>
    <p:extLst>
      <p:ext uri="{BB962C8B-B14F-4D97-AF65-F5344CB8AC3E}">
        <p14:creationId xmlns:p14="http://schemas.microsoft.com/office/powerpoint/2010/main" val="357366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954FD-3A8E-4D7B-BF6E-3736C41EA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7DF2B-3BDE-40F9-B0FB-64E13FACCD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design and flow of the current website is not easy to use.</a:t>
            </a:r>
          </a:p>
          <a:p>
            <a:r>
              <a:rPr lang="en-US" dirty="0"/>
              <a:t>The current layout has too many elements on the screen in terms of text.</a:t>
            </a:r>
          </a:p>
          <a:p>
            <a:r>
              <a:rPr lang="en-US" dirty="0"/>
              <a:t>The layout could be simplified by reducing the number of elements on each page.</a:t>
            </a:r>
          </a:p>
          <a:p>
            <a:r>
              <a:rPr lang="en-US" dirty="0"/>
              <a:t> The website also lacks a clear visual hierarchy. </a:t>
            </a:r>
          </a:p>
          <a:p>
            <a:r>
              <a:rPr lang="en-US" dirty="0"/>
              <a:t>There is however, use of consistent style across the pages.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5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8A349-D801-4C4C-9C06-9E2B7CB4A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Redesigned solution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8FBC07-18A3-4E4E-90CA-0A674FBBC0D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1" b="4171"/>
          <a:stretch>
            <a:fillRect/>
          </a:stretch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914CD-A8BC-4237-811F-189639562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In an effort to make it more accessible, I have simplified the layout to make it easy to use, and also accessible, following UD principles</a:t>
            </a:r>
          </a:p>
          <a:p>
            <a:r>
              <a:rPr lang="en-US" dirty="0"/>
              <a:t>Key points: </a:t>
            </a:r>
          </a:p>
          <a:p>
            <a:r>
              <a:rPr lang="en-US" dirty="0"/>
              <a:t>	Reduced number of navigation items </a:t>
            </a:r>
          </a:p>
          <a:p>
            <a:r>
              <a:rPr lang="en-US" dirty="0"/>
              <a:t>	Visual hierarchy implemented</a:t>
            </a:r>
          </a:p>
          <a:p>
            <a:r>
              <a:rPr lang="en-US" dirty="0"/>
              <a:t>	Use of “white space”</a:t>
            </a:r>
          </a:p>
          <a:p>
            <a:r>
              <a:rPr lang="en-US" dirty="0"/>
              <a:t>	Use of descriptive images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94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24D96C-F2E2-4226-847B-F19A257A6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6B0672-B0AB-47CD-97B4-26894C111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looks at the use of text, and how to make it more accessible.</a:t>
            </a:r>
          </a:p>
        </p:txBody>
      </p:sp>
    </p:spTree>
    <p:extLst>
      <p:ext uri="{BB962C8B-B14F-4D97-AF65-F5344CB8AC3E}">
        <p14:creationId xmlns:p14="http://schemas.microsoft.com/office/powerpoint/2010/main" val="1718857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962D37-34A0-4F98-B116-304596062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6846972-7E63-4FF0-B641-F506C7EA509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7" r="9777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5CFE7F-AB66-4D3F-BBC7-AD4B5DC78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current website has too much text, making it difficult to read</a:t>
            </a:r>
          </a:p>
          <a:p>
            <a:r>
              <a:rPr lang="en-US" dirty="0"/>
              <a:t>Also, there is no way to increase the font size to make it more readable for people who are visually impaired.</a:t>
            </a:r>
          </a:p>
          <a:p>
            <a:r>
              <a:rPr lang="en-US" dirty="0"/>
              <a:t>The text hierarchy has not been adhered to.</a:t>
            </a:r>
          </a:p>
          <a:p>
            <a:r>
              <a:rPr lang="en-US" dirty="0"/>
              <a:t>Some sections have very little contrast making text unreadable.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957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9FB34-2886-4357-B349-972AF7D7A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Redesigned solution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905C4B-0E58-4006-BA10-9B4BD6489B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" b="3493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7842F-06DB-43FA-9596-A193A3F06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Key points:</a:t>
            </a:r>
          </a:p>
          <a:p>
            <a:r>
              <a:rPr lang="en-US" dirty="0"/>
              <a:t>Reduce text on the pages</a:t>
            </a:r>
          </a:p>
          <a:p>
            <a:r>
              <a:rPr lang="en-US" dirty="0"/>
              <a:t>Use a more readable font</a:t>
            </a:r>
          </a:p>
          <a:p>
            <a:r>
              <a:rPr lang="en-US" dirty="0"/>
              <a:t>Adhere to the visual hierarchy – the high level headings are h1, while the lowest level headings are h6</a:t>
            </a:r>
          </a:p>
        </p:txBody>
      </p:sp>
    </p:spTree>
    <p:extLst>
      <p:ext uri="{BB962C8B-B14F-4D97-AF65-F5344CB8AC3E}">
        <p14:creationId xmlns:p14="http://schemas.microsoft.com/office/powerpoint/2010/main" val="2495665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DE458C-B449-4C25-871B-4E99F9158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Images and video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7F9F97-CF37-4AF3-BE07-911C6A88E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is about making images more accessible</a:t>
            </a:r>
          </a:p>
        </p:txBody>
      </p:sp>
    </p:spTree>
    <p:extLst>
      <p:ext uri="{BB962C8B-B14F-4D97-AF65-F5344CB8AC3E}">
        <p14:creationId xmlns:p14="http://schemas.microsoft.com/office/powerpoint/2010/main" val="4232487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270</TotalTime>
  <Words>552</Words>
  <Application>Microsoft Office PowerPoint</Application>
  <PresentationFormat>Widescreen</PresentationFormat>
  <Paragraphs>63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Ion</vt:lpstr>
      <vt:lpstr>Redesigning a restaurant website using UD (https://firstslice.org/)</vt:lpstr>
      <vt:lpstr>introduction</vt:lpstr>
      <vt:lpstr>1. GENERAL LAYOUT</vt:lpstr>
      <vt:lpstr>introduction</vt:lpstr>
      <vt:lpstr>Redesigned solution</vt:lpstr>
      <vt:lpstr>2. text</vt:lpstr>
      <vt:lpstr>introduction</vt:lpstr>
      <vt:lpstr>Redesigned solution</vt:lpstr>
      <vt:lpstr>3. Images and video</vt:lpstr>
      <vt:lpstr>Introduction </vt:lpstr>
      <vt:lpstr>4. Color </vt:lpstr>
      <vt:lpstr>Introduction </vt:lpstr>
      <vt:lpstr>Redesigned solution</vt:lpstr>
      <vt:lpstr>5. Language</vt:lpstr>
      <vt:lpstr>Introduction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Redesigning a restaurant website using UD (https://firstslice.org/)</dc:title>
  <dc:creator>Ainea Makokha</dc:creator>
  <cp:lastModifiedBy>Ainea Makokha</cp:lastModifiedBy>
  <cp:revision>4</cp:revision>
  <dcterms:created xsi:type="dcterms:W3CDTF">2021-08-21T04:19:47Z</dcterms:created>
  <dcterms:modified xsi:type="dcterms:W3CDTF">2021-08-21T08:54:52Z</dcterms:modified>
</cp:coreProperties>
</file>